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083" y="126683"/>
            <a:ext cx="7516495" cy="6505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2"/>
          <p:cNvSpPr/>
          <p:nvPr/>
        </p:nvSpPr>
        <p:spPr>
          <a:xfrm>
            <a:off x="5079365" y="1090295"/>
            <a:ext cx="2729865" cy="62992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支持协议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6" name="矩形 3"/>
          <p:cNvSpPr/>
          <p:nvPr/>
        </p:nvSpPr>
        <p:spPr>
          <a:xfrm>
            <a:off x="4931728" y="6100128"/>
            <a:ext cx="896620" cy="5873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会议支持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830" y="511810"/>
            <a:ext cx="8820150" cy="3981450"/>
          </a:xfrm>
          <a:prstGeom prst="rect">
            <a:avLst/>
          </a:prstGeom>
        </p:spPr>
      </p:pic>
      <p:sp>
        <p:nvSpPr>
          <p:cNvPr id="5" name="矩形 2"/>
          <p:cNvSpPr/>
          <p:nvPr/>
        </p:nvSpPr>
        <p:spPr>
          <a:xfrm>
            <a:off x="3069590" y="167640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9590" y="231267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195" y="389763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3990" y="140970"/>
            <a:ext cx="6989445" cy="6331585"/>
          </a:xfrm>
          <a:prstGeom prst="rect">
            <a:avLst/>
          </a:prstGeom>
        </p:spPr>
      </p:pic>
      <p:sp>
        <p:nvSpPr>
          <p:cNvPr id="5" name="矩形 2"/>
          <p:cNvSpPr/>
          <p:nvPr/>
        </p:nvSpPr>
        <p:spPr>
          <a:xfrm>
            <a:off x="3958590" y="19304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4780280" y="242316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3958590" y="400812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4398645" y="4328795"/>
            <a:ext cx="602615" cy="2654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0" name="矩形 2"/>
          <p:cNvSpPr/>
          <p:nvPr/>
        </p:nvSpPr>
        <p:spPr>
          <a:xfrm>
            <a:off x="4780280" y="4862830"/>
            <a:ext cx="536575" cy="26162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11" name="矩形 2"/>
          <p:cNvSpPr/>
          <p:nvPr/>
        </p:nvSpPr>
        <p:spPr>
          <a:xfrm>
            <a:off x="4169410" y="4593590"/>
            <a:ext cx="440690" cy="34226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945" y="267970"/>
            <a:ext cx="10692130" cy="6266815"/>
          </a:xfrm>
          <a:prstGeom prst="rect">
            <a:avLst/>
          </a:prstGeom>
        </p:spPr>
      </p:pic>
      <p:sp>
        <p:nvSpPr>
          <p:cNvPr id="8" name="矩形 2"/>
          <p:cNvSpPr/>
          <p:nvPr/>
        </p:nvSpPr>
        <p:spPr>
          <a:xfrm>
            <a:off x="5876290" y="355092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99755" y="393065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5740" y="4310380"/>
            <a:ext cx="44005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471805"/>
            <a:ext cx="10241915" cy="5408295"/>
          </a:xfrm>
          <a:prstGeom prst="rect">
            <a:avLst/>
          </a:prstGeom>
        </p:spPr>
      </p:pic>
      <p:sp>
        <p:nvSpPr>
          <p:cNvPr id="8" name="矩形 2"/>
          <p:cNvSpPr/>
          <p:nvPr/>
        </p:nvSpPr>
        <p:spPr>
          <a:xfrm>
            <a:off x="2602865" y="1735455"/>
            <a:ext cx="495935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2697480"/>
            <a:ext cx="11605895" cy="1109345"/>
          </a:xfrm>
          <a:prstGeom prst="rect">
            <a:avLst/>
          </a:prstGeom>
        </p:spPr>
      </p:pic>
      <p:sp>
        <p:nvSpPr>
          <p:cNvPr id="8" name="矩形 2"/>
          <p:cNvSpPr/>
          <p:nvPr/>
        </p:nvSpPr>
        <p:spPr>
          <a:xfrm>
            <a:off x="888365" y="3049270"/>
            <a:ext cx="577850" cy="37973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r>
              <a:rPr lang="en-US" altLang="zh-CN" sz="105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/>
              </a:rPr>
              <a:t>支持</a:t>
            </a:r>
            <a:endParaRPr lang="en-US" altLang="zh-CN" sz="1050" b="1" kern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commondata" val="eyJoZGlkIjoiMDljYzUzMWQ4OWI0YzBkYjYzMDRhZTY5ZjZkYmFmYTg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32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尘归尘</cp:lastModifiedBy>
  <cp:revision>156</cp:revision>
  <dcterms:created xsi:type="dcterms:W3CDTF">2019-06-19T02:08:00Z</dcterms:created>
  <dcterms:modified xsi:type="dcterms:W3CDTF">2024-07-12T10:13:03Z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A3D8E43C15F94A29828FF8A7B18F2FA8_13</vt:lpwstr>
  </property>
</Properties>
</file>