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B17241-65CC-495B-B0F6-B25954AE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54091D-CC8E-4003-A05E-92CF4F93C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D93C0B-3F2A-4B06-A72F-191AD4C3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E8BBF2-5C17-4D03-9338-76BA7EF1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97290C-0414-4F5C-8984-C23DCDD3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49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C6850A-5FF5-416F-86CF-2C2738FD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291382-3210-4EC0-80CA-235CFFD4F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3788A7-CC9E-459E-AD30-4D33D3A0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4E958E-7D04-4DB9-81D6-C14E54B8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64DABF-6DCF-4FFB-9314-95FF1F04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25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58E59A-2AC8-4BC9-AC4D-8C0A1256B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C4A877-A454-4EE7-8359-91E0F0889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8D96BF-AC4C-4253-9185-1C2F2128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BEC95-B036-492F-9AC9-7952C856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BB86B4-1B2B-4051-9EB3-8D0FCDF6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30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70B80-0BDD-45FC-B1E7-50FBCFB9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C4339-C756-4079-84E7-4B417BEBD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DD4581-32D0-49A7-8570-B4C2D680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CA2B8-D0E9-42E8-8AF4-5524460B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12A48D-6C64-42B4-ABD6-46A544B9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1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C587B8-4AF8-4991-8932-A95016B2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C0E895-8BAB-4965-8618-BE2AAF333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246D3B-031A-45D2-A645-50CE1E10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A07633-D575-42B0-8302-37259393D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2C3E3-8E54-40EC-9D3D-6C0A5740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3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DA07C-ABEC-4267-B31A-E6ADC10F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3DFBB6-F5CE-45FA-ABE0-4A3FA3DE5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75FC72-96B2-487C-A20B-421A5B82B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26DE29-B820-40D9-ADD8-52D7C8D4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81B26F-C23A-4E9B-99BD-FB61634F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D89CE0-22C2-451D-ACA2-160452B1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68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8B445-89ED-44E6-8112-F58D8069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3F9DEF-2997-4ABE-B217-25415BF45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44C128-2EF9-4D7D-91E0-39EEF5581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DB0969-3CDD-49DB-895E-E5BBB8228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2925AC9-9BD3-42C7-8264-A0859DA6F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E07ECB-93CD-453A-9369-201A098C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991216-C57D-4E7A-B2EF-C833FB6B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901607-A272-49EC-AFBB-B8A4F6A4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89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2BFDF7-88F5-45C7-9B69-AA5A21C1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552E0E-9C76-4828-8B25-ED1B1FF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7E2B38-D59A-4090-BC1A-7BC70FD9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EECBE6F-3E5C-491B-A01E-B010C6DB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50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48AC1F-6D35-4F31-B78D-A7E76BBF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9B70E11-69B7-43FA-8B3A-619756DE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70D834-AA22-4312-8AA0-81060D6D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33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5887FD-55B6-4540-9BC5-9CA8A3BB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D6C2BE-49BE-4EB6-88DB-81CFBF2D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B0805A-9F98-4129-8FFC-7E7ABA72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043ED2-B136-4345-B362-85B16083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0D4170-28E9-4546-B9AD-43FDE5B6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BB5A98-1A28-4D4F-8C03-FBF1537E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51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B6F91-CF66-444E-B515-8338200F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89CF37-AEF1-4C6F-9972-4E4CDA8C9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CD9021-6341-4BEF-AB2F-C1FC831FE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B5D049-7C0F-40B9-A4E7-CFB01676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E5983E-741F-476A-9E8A-7023BE6C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C69F4-F30B-436A-A7F9-ADC3898F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53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2F3381-3C70-4EC6-9447-082707F3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A3A208-1AB8-475E-9E43-3217AADD9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A11C50-767B-42BD-B866-E5AC2D6F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048C-3439-47CF-A500-0733F8C225A3}" type="datetimeFigureOut">
              <a:rPr lang="zh-CN" altLang="en-US" smtClean="0"/>
              <a:t>2024/11/29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597674-941C-4196-8C01-F80BD1B9D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57088B-62A4-4756-9BEF-799A286DB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830C-24B8-4D0C-B65E-5D3833069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597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6-24">
            <a:extLst>
              <a:ext uri="{FF2B5EF4-FFF2-40B4-BE49-F238E27FC236}">
                <a16:creationId xmlns:a16="http://schemas.microsoft.com/office/drawing/2014/main" id="{1C9EC2BA-3497-4842-BD37-C209D367D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9-43">
            <a:extLst>
              <a:ext uri="{FF2B5EF4-FFF2-40B4-BE49-F238E27FC236}">
                <a16:creationId xmlns:a16="http://schemas.microsoft.com/office/drawing/2014/main" id="{9FB05897-61C5-4412-A294-6CF166B11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7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1FD08B-03AC-4813-97CE-4630F4DB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32" y="0"/>
            <a:ext cx="1458735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8C8DBD-F858-4C44-91BF-B35C335C0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119153"/>
            <a:ext cx="12192000" cy="49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7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96C66F-C09A-47D0-A300-4DD9B8C8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153"/>
            <a:ext cx="12192000" cy="49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9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6-51">
            <a:extLst>
              <a:ext uri="{FF2B5EF4-FFF2-40B4-BE49-F238E27FC236}">
                <a16:creationId xmlns:a16="http://schemas.microsoft.com/office/drawing/2014/main" id="{41C133AE-72DE-4B00-92CD-933266BD6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2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7-17">
            <a:extLst>
              <a:ext uri="{FF2B5EF4-FFF2-40B4-BE49-F238E27FC236}">
                <a16:creationId xmlns:a16="http://schemas.microsoft.com/office/drawing/2014/main" id="{2CFF3389-071E-4B32-B347-CFA4F44F7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7-50">
            <a:extLst>
              <a:ext uri="{FF2B5EF4-FFF2-40B4-BE49-F238E27FC236}">
                <a16:creationId xmlns:a16="http://schemas.microsoft.com/office/drawing/2014/main" id="{B4CC73D0-01F6-4F1E-9BD9-E7121D6231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8-07">
            <a:extLst>
              <a:ext uri="{FF2B5EF4-FFF2-40B4-BE49-F238E27FC236}">
                <a16:creationId xmlns:a16="http://schemas.microsoft.com/office/drawing/2014/main" id="{616FDF7A-88A5-4A03-A653-82F7A70578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2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8-30">
            <a:extLst>
              <a:ext uri="{FF2B5EF4-FFF2-40B4-BE49-F238E27FC236}">
                <a16:creationId xmlns:a16="http://schemas.microsoft.com/office/drawing/2014/main" id="{99559E35-0EA9-4199-8DCF-9D87CBAF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9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8-57">
            <a:extLst>
              <a:ext uri="{FF2B5EF4-FFF2-40B4-BE49-F238E27FC236}">
                <a16:creationId xmlns:a16="http://schemas.microsoft.com/office/drawing/2014/main" id="{AEC6F38F-4816-49CA-B6CE-FDB2B61C9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9-15">
            <a:extLst>
              <a:ext uri="{FF2B5EF4-FFF2-40B4-BE49-F238E27FC236}">
                <a16:creationId xmlns:a16="http://schemas.microsoft.com/office/drawing/2014/main" id="{CFF0E25C-9EC6-4296-BED1-4C0800E52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-05-21_10-39-28">
            <a:extLst>
              <a:ext uri="{FF2B5EF4-FFF2-40B4-BE49-F238E27FC236}">
                <a16:creationId xmlns:a16="http://schemas.microsoft.com/office/drawing/2014/main" id="{05943718-1D93-44DE-8909-E9F3229D40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0"/>
            <a:ext cx="317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UBSB013高华欣 Joyce Gao</dc:creator>
  <cp:lastModifiedBy>UBSB013高华欣 Joyce Gao</cp:lastModifiedBy>
  <cp:revision>1</cp:revision>
  <dcterms:created xsi:type="dcterms:W3CDTF">2024-11-29T05:14:55Z</dcterms:created>
  <dcterms:modified xsi:type="dcterms:W3CDTF">2024-11-29T05:17:48Z</dcterms:modified>
</cp:coreProperties>
</file>